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11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595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3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38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77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82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0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5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42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3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323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64237-E410-4D05-A78A-5CF148FCB9F7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40D4B-582F-48FF-9E55-A27283DCE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6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leslaw\Desktop\Sea Japanese Garden 1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36" y="1"/>
            <a:ext cx="91516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295400" y="4038600"/>
            <a:ext cx="6477000" cy="1828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6114"/>
            <a:ext cx="6400800" cy="1521372"/>
          </a:xfrm>
          <a:noFill/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sz="6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Experience the Washington Park Arboretum as an 230 acre outdoor classroom and allow a team of professionally trained Garden Guides engage students in fun, hands-on learning opportunities during one of their 90 minute programs. All of the programs are aligned with Washington State Learning Standards and aim to provide meaningful learning experiences to a wide range of learning styles. </a:t>
            </a:r>
          </a:p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990600" y="783021"/>
            <a:ext cx="7086600" cy="1447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University of Washington Botanic Gardens</a:t>
            </a:r>
            <a:endParaRPr lang="en-US" sz="44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01 - time of the preach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20400" y="541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C:\Users\boleslaw\Downloads\TLU website\handouts\DSCN240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93800"/>
            <a:ext cx="3276600" cy="4368800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oleslaw\Downloads\TLU website\handouts\_MG_0121-001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2971800" cy="4415725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685800" y="190500"/>
            <a:ext cx="7848600" cy="838200"/>
          </a:xfrm>
          <a:prstGeom prst="roundRect">
            <a:avLst/>
          </a:prstGeom>
          <a:solidFill>
            <a:schemeClr val="bg1">
              <a:lumMod val="95000"/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Here are some of their fieldtrip offerings for K-3 students:</a:t>
            </a:r>
          </a:p>
          <a:p>
            <a:pPr algn="ctr"/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cost of these field trip lessons are $6 dollars a student</a:t>
            </a:r>
            <a:endParaRPr lang="en-US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81200" y="4953000"/>
            <a:ext cx="5562600" cy="1676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Plants 101 </a:t>
            </a: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is an introduction into the plant world where students: categorize &amp; sort, gather data, and compare &amp; contrast different plant parts. This lesson continues back in the classroom with a take-home seed planting experiment.</a:t>
            </a:r>
          </a:p>
        </p:txBody>
      </p:sp>
    </p:spTree>
    <p:extLst>
      <p:ext uri="{BB962C8B-B14F-4D97-AF65-F5344CB8AC3E}">
        <p14:creationId xmlns:p14="http://schemas.microsoft.com/office/powerpoint/2010/main" val="308299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oleslaw\Downloads\TLU website\handouts\img_04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83" y="0"/>
            <a:ext cx="9181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981200" y="4800600"/>
            <a:ext cx="5562600" cy="1828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Wetlands 101 </a:t>
            </a:r>
          </a:p>
          <a:p>
            <a:r>
              <a:rPr lang="en-US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program takes place in the Foster Island wetland area. During this introduction into the wonderful world of wetlands, students will get to know the plants &amp; animals that live in wetlands and in the process learn about the many services provided by these valuable ecosystems</a:t>
            </a:r>
            <a:endParaRPr lang="en-US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7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967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boleslaw\Desktop\education-fieldtrip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543" y="399141"/>
            <a:ext cx="3992289" cy="2594429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boleslaw\Desktop\_MG_0138-001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7370"/>
            <a:ext cx="3588258" cy="2590800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boleslaw\Downloads\TLU website\handouts\fieldtrip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6" y="3733800"/>
            <a:ext cx="3520031" cy="2194152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343400" y="3581399"/>
            <a:ext cx="4137432" cy="234655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Forests 101 </a:t>
            </a:r>
          </a:p>
          <a:p>
            <a:r>
              <a:rPr lang="en-US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Set in the wooded areas of the Arboretum, this program introduces students to the different parts of a forest ecosystem. Concepts of inter-dependence and change are taught through games and hands-on activities.</a:t>
            </a:r>
          </a:p>
        </p:txBody>
      </p:sp>
    </p:spTree>
    <p:extLst>
      <p:ext uri="{BB962C8B-B14F-4D97-AF65-F5344CB8AC3E}">
        <p14:creationId xmlns:p14="http://schemas.microsoft.com/office/powerpoint/2010/main" val="96403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7938"/>
            <a:ext cx="91694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boleslaw\Downloads\TLU website\handouts\arboretum_seattle_121022_1551x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52078"/>
            <a:ext cx="9019571" cy="3329489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685800" y="190500"/>
            <a:ext cx="7848600" cy="11811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Botanic Gardens also have what are called Explorer Packs. These are supplied with a field guide, scavenger hunts magnifying lenses and activity aides for children in grades K-6.</a:t>
            </a:r>
            <a:endParaRPr lang="en-US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85800" y="3733800"/>
            <a:ext cx="7848600" cy="3048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Available Packs: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Tree-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tective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(Year-round): Explore the trees of the Arboretum through scavenger hunts, games, magnifying lenses and more.</a:t>
            </a:r>
          </a:p>
          <a:p>
            <a:endParaRPr lang="en-US" sz="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Signs of Spring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(March – June): Explore the secrets of the season - parts of flowers, seeds, pollination through games, scavenger hunts and experiments.</a:t>
            </a:r>
          </a:p>
          <a:p>
            <a:endParaRPr lang="en-US" sz="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Sense of Winter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(December – March) Learn about plant diversity and winter      adaptations while exploring the Arboretum’s colorful and fragrant Winter Garden</a:t>
            </a:r>
            <a:endParaRPr lang="en-US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Explosion 2 6"/>
          <p:cNvSpPr/>
          <p:nvPr/>
        </p:nvSpPr>
        <p:spPr>
          <a:xfrm rot="541641">
            <a:off x="6716726" y="2605474"/>
            <a:ext cx="2286000" cy="1981200"/>
          </a:xfrm>
          <a:prstGeom prst="irregularSeal2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/>
              <a:t> $20 </a:t>
            </a:r>
          </a:p>
          <a:p>
            <a:pPr algn="ctr"/>
            <a:r>
              <a:rPr lang="en-US" sz="1200" dirty="0" smtClean="0"/>
              <a:t>to rent for two hours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960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339</Words>
  <Application>Microsoft Office PowerPoint</Application>
  <PresentationFormat>On-screen Show (4:3)</PresentationFormat>
  <Paragraphs>19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University of Washington Botanic Gardens</dc:title>
  <dc:creator>boleslaw</dc:creator>
  <cp:lastModifiedBy>boleslaw</cp:lastModifiedBy>
  <cp:revision>9</cp:revision>
  <dcterms:created xsi:type="dcterms:W3CDTF">2013-03-12T02:52:06Z</dcterms:created>
  <dcterms:modified xsi:type="dcterms:W3CDTF">2013-03-22T07:14:39Z</dcterms:modified>
</cp:coreProperties>
</file>